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5" r:id="rId2"/>
    <p:sldId id="258" r:id="rId3"/>
    <p:sldId id="259" r:id="rId4"/>
    <p:sldId id="260" r:id="rId5"/>
    <p:sldId id="272" r:id="rId6"/>
    <p:sldId id="262" r:id="rId7"/>
    <p:sldId id="261" r:id="rId8"/>
    <p:sldId id="269" r:id="rId9"/>
    <p:sldId id="268" r:id="rId10"/>
    <p:sldId id="264" r:id="rId11"/>
    <p:sldId id="265" r:id="rId12"/>
    <p:sldId id="273" r:id="rId13"/>
    <p:sldId id="274" r:id="rId14"/>
    <p:sldId id="266" r:id="rId15"/>
    <p:sldId id="267" r:id="rId16"/>
  </p:sldIdLst>
  <p:sldSz cx="9144000" cy="6858000" type="screen4x3"/>
  <p:notesSz cx="6858000" cy="9144000"/>
  <p:custDataLst>
    <p:tags r:id="rId1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8B0F2E-42BE-462F-AB7D-CC49D33C5D1A}" type="datetimeFigureOut">
              <a:rPr lang="en-US" smtClean="0"/>
              <a:pPr/>
              <a:t>2/4/2020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E62CB6-370D-4D11-95DF-342EADD767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753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1F9484-293C-4FE3-B86B-8729C945C8F9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A4BF-A88E-4C6E-BE1F-267067B0AD62}" type="datetimeFigureOut">
              <a:rPr lang="en-US" smtClean="0"/>
              <a:pPr/>
              <a:t>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599AE-AB4E-422E-BA13-F299F4AB9C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A4BF-A88E-4C6E-BE1F-267067B0AD62}" type="datetimeFigureOut">
              <a:rPr lang="en-US" smtClean="0"/>
              <a:pPr/>
              <a:t>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599AE-AB4E-422E-BA13-F299F4AB9C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A4BF-A88E-4C6E-BE1F-267067B0AD62}" type="datetimeFigureOut">
              <a:rPr lang="en-US" smtClean="0"/>
              <a:pPr/>
              <a:t>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599AE-AB4E-422E-BA13-F299F4AB9C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A4BF-A88E-4C6E-BE1F-267067B0AD62}" type="datetimeFigureOut">
              <a:rPr lang="en-US" smtClean="0"/>
              <a:pPr/>
              <a:t>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599AE-AB4E-422E-BA13-F299F4AB9C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A4BF-A88E-4C6E-BE1F-267067B0AD62}" type="datetimeFigureOut">
              <a:rPr lang="en-US" smtClean="0"/>
              <a:pPr/>
              <a:t>2/4/2020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599AE-AB4E-422E-BA13-F299F4AB9C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A4BF-A88E-4C6E-BE1F-267067B0AD62}" type="datetimeFigureOut">
              <a:rPr lang="en-US" smtClean="0"/>
              <a:pPr/>
              <a:t>2/4/2020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599AE-AB4E-422E-BA13-F299F4AB9C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A4BF-A88E-4C6E-BE1F-267067B0AD62}" type="datetimeFigureOut">
              <a:rPr lang="en-US" smtClean="0"/>
              <a:pPr/>
              <a:t>2/4/2020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599AE-AB4E-422E-BA13-F299F4AB9C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A4BF-A88E-4C6E-BE1F-267067B0AD62}" type="datetimeFigureOut">
              <a:rPr lang="en-US" smtClean="0"/>
              <a:pPr/>
              <a:t>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599AE-AB4E-422E-BA13-F299F4AB9C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A4BF-A88E-4C6E-BE1F-267067B0AD62}" type="datetimeFigureOut">
              <a:rPr lang="en-US" smtClean="0"/>
              <a:pPr/>
              <a:t>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599AE-AB4E-422E-BA13-F299F4AB9C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A4BF-A88E-4C6E-BE1F-267067B0AD62}" type="datetimeFigureOut">
              <a:rPr lang="en-US" smtClean="0"/>
              <a:pPr/>
              <a:t>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599AE-AB4E-422E-BA13-F299F4AB9C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A4BF-A88E-4C6E-BE1F-267067B0AD62}" type="datetimeFigureOut">
              <a:rPr lang="en-US" smtClean="0"/>
              <a:pPr/>
              <a:t>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599AE-AB4E-422E-BA13-F299F4AB9C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5A4BF-A88E-4C6E-BE1F-267067B0AD62}" type="datetimeFigureOut">
              <a:rPr lang="en-US" smtClean="0"/>
              <a:pPr/>
              <a:t>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D599AE-AB4E-422E-BA13-F299F4AB9CF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Users\Public\Pictures\Sample Pictures\3020044tde2tkw49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743200"/>
            <a:ext cx="9144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0" y="152400"/>
            <a:ext cx="9144001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48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NHIỆT </a:t>
            </a:r>
            <a:r>
              <a:rPr lang="en-US" sz="4800" b="1" cap="all" dirty="0" err="1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LiỆT</a:t>
            </a:r>
            <a:r>
              <a:rPr lang="en-US" sz="48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CHÀO MỪNG QUÝ THẦY CÔ CÙNG CÁC EM HỌC SINH!</a:t>
            </a:r>
            <a:endParaRPr lang="en-US" sz="48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ộn Ngang 3"/>
          <p:cNvSpPr/>
          <p:nvPr/>
        </p:nvSpPr>
        <p:spPr>
          <a:xfrm>
            <a:off x="76200" y="-25400"/>
            <a:ext cx="7086600" cy="596900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vi-VN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2!</a:t>
            </a:r>
          </a:p>
          <a:p>
            <a:pPr algn="just">
              <a:defRPr/>
            </a:pPr>
            <a:endParaRPr lang="en-US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vi-VN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Gấu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Pooh,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kiếm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mật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ong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rừng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hãy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vượt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vi-VN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chướng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ngại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mẹ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nhé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!  </a:t>
            </a:r>
            <a:endParaRPr lang="vi-VN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3" name="Picture 4" descr="3126970880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7391400" y="1701800"/>
            <a:ext cx="1525588" cy="345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-15886113" y="-76200"/>
            <a:ext cx="27252613" cy="5822951"/>
            <a:chOff x="-15885460" y="-76201"/>
            <a:chExt cx="27252427" cy="5822296"/>
          </a:xfrm>
        </p:grpSpPr>
        <p:pic>
          <p:nvPicPr>
            <p:cNvPr id="11268" name="Picture 4" descr="C:\Documents and Settings\Admin\My Documents\Bandicam\bandicam 2015-11-09 02-58-45-658.jpg"/>
            <p:cNvPicPr>
              <a:picLocks noChangeAspect="1" noChangeArrowheads="1"/>
            </p:cNvPicPr>
            <p:nvPr/>
          </p:nvPicPr>
          <p:blipFill>
            <a:blip r:embed="rId2"/>
            <a:srcRect l="1151" b="1884"/>
            <a:stretch>
              <a:fillRect/>
            </a:stretch>
          </p:blipFill>
          <p:spPr bwMode="auto">
            <a:xfrm>
              <a:off x="1348907" y="-76201"/>
              <a:ext cx="10018060" cy="5822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69" name="Picture 4" descr="C:\Documents and Settings\Admin\My Documents\Bandicam\bandicam 2015-11-09 02-58-45-658.jpg"/>
            <p:cNvPicPr>
              <a:picLocks noChangeAspect="1" noChangeArrowheads="1"/>
            </p:cNvPicPr>
            <p:nvPr/>
          </p:nvPicPr>
          <p:blipFill>
            <a:blip r:embed="rId2"/>
            <a:srcRect l="1151" b="1884"/>
            <a:stretch>
              <a:fillRect/>
            </a:stretch>
          </p:blipFill>
          <p:spPr bwMode="auto">
            <a:xfrm>
              <a:off x="-15885460" y="-76200"/>
              <a:ext cx="10018060" cy="5822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70" name="Picture 3" descr="C:\Documents and Settings\Admin\My Documents\Bandicam\bandicam 2015-11-09 03-02-34-893.jpg"/>
            <p:cNvPicPr>
              <a:picLocks noChangeAspect="1" noChangeArrowheads="1"/>
            </p:cNvPicPr>
            <p:nvPr/>
          </p:nvPicPr>
          <p:blipFill>
            <a:blip r:embed="rId3"/>
            <a:srcRect l="4027" t="1884"/>
            <a:stretch>
              <a:fillRect/>
            </a:stretch>
          </p:blipFill>
          <p:spPr bwMode="auto">
            <a:xfrm>
              <a:off x="-6352674" y="-76200"/>
              <a:ext cx="8410074" cy="5822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1267" name="Picture 4" descr="312697088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6705600" y="3429001"/>
            <a:ext cx="1525588" cy="222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-15886113" y="-76200"/>
            <a:ext cx="27252613" cy="5822951"/>
            <a:chOff x="-15885460" y="-76201"/>
            <a:chExt cx="27252427" cy="5822296"/>
          </a:xfrm>
        </p:grpSpPr>
        <p:pic>
          <p:nvPicPr>
            <p:cNvPr id="12292" name="Picture 4" descr="C:\Documents and Settings\Admin\My Documents\Bandicam\bandicam 2015-11-09 02-58-45-658.jpg"/>
            <p:cNvPicPr>
              <a:picLocks noChangeAspect="1" noChangeArrowheads="1"/>
            </p:cNvPicPr>
            <p:nvPr/>
          </p:nvPicPr>
          <p:blipFill>
            <a:blip r:embed="rId2"/>
            <a:srcRect l="1151" b="1884"/>
            <a:stretch>
              <a:fillRect/>
            </a:stretch>
          </p:blipFill>
          <p:spPr bwMode="auto">
            <a:xfrm>
              <a:off x="1348907" y="-76201"/>
              <a:ext cx="10018060" cy="5822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293" name="Picture 4" descr="C:\Documents and Settings\Admin\My Documents\Bandicam\bandicam 2015-11-09 02-58-45-658.jpg"/>
            <p:cNvPicPr>
              <a:picLocks noChangeAspect="1" noChangeArrowheads="1"/>
            </p:cNvPicPr>
            <p:nvPr/>
          </p:nvPicPr>
          <p:blipFill>
            <a:blip r:embed="rId2"/>
            <a:srcRect l="1151" b="1884"/>
            <a:stretch>
              <a:fillRect/>
            </a:stretch>
          </p:blipFill>
          <p:spPr bwMode="auto">
            <a:xfrm>
              <a:off x="-15885460" y="-76200"/>
              <a:ext cx="10018060" cy="5822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294" name="Picture 3" descr="C:\Documents and Settings\Admin\My Documents\Bandicam\bandicam 2015-11-09 03-02-34-893.jpg"/>
            <p:cNvPicPr>
              <a:picLocks noChangeAspect="1" noChangeArrowheads="1"/>
            </p:cNvPicPr>
            <p:nvPr/>
          </p:nvPicPr>
          <p:blipFill>
            <a:blip r:embed="rId3"/>
            <a:srcRect l="4027" t="1884"/>
            <a:stretch>
              <a:fillRect/>
            </a:stretch>
          </p:blipFill>
          <p:spPr bwMode="auto">
            <a:xfrm>
              <a:off x="-6352674" y="-76200"/>
              <a:ext cx="8410074" cy="5822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2291" name="Picture 4" descr="312697088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6357938" y="3276601"/>
            <a:ext cx="1525587" cy="222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61361E-6 L 1.24705 -0.00231 " pathEditMode="relative" rAng="0" ptsTypes="AA">
                                      <p:cBhvr>
                                        <p:cTn id="6" dur="5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3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28"/>
          <p:cNvSpPr>
            <a:spLocks noChangeArrowheads="1"/>
          </p:cNvSpPr>
          <p:nvPr/>
        </p:nvSpPr>
        <p:spPr bwMode="auto">
          <a:xfrm>
            <a:off x="5220072" y="5236813"/>
            <a:ext cx="2562944" cy="568451"/>
          </a:xfrm>
          <a:prstGeom prst="rect">
            <a:avLst/>
          </a:prstGeom>
          <a:solidFill>
            <a:srgbClr val="D3EBE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Rectangle 28"/>
          <p:cNvSpPr>
            <a:spLocks noChangeArrowheads="1"/>
          </p:cNvSpPr>
          <p:nvPr/>
        </p:nvSpPr>
        <p:spPr bwMode="auto">
          <a:xfrm>
            <a:off x="5154488" y="1709207"/>
            <a:ext cx="2657872" cy="639673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187624" y="1033462"/>
            <a:ext cx="990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vi-VN" sz="4000" dirty="0">
                <a:latin typeface="Times New Roman" pitchFamily="18" charset="0"/>
                <a:cs typeface="Times New Roman" pitchFamily="18" charset="0"/>
              </a:rPr>
              <a:t>9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1133128" y="1676400"/>
            <a:ext cx="990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9 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1133128" y="2381250"/>
            <a:ext cx="990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vi-VN" sz="4000" dirty="0">
                <a:latin typeface="Times New Roman" pitchFamily="18" charset="0"/>
                <a:cs typeface="Times New Roman" pitchFamily="18" charset="0"/>
              </a:rPr>
              <a:t>9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1619672" y="1033462"/>
            <a:ext cx="990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+ 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67" name="Text Box 19"/>
          <p:cNvSpPr txBox="1">
            <a:spLocks noChangeArrowheads="1"/>
          </p:cNvSpPr>
          <p:nvPr/>
        </p:nvSpPr>
        <p:spPr bwMode="auto">
          <a:xfrm>
            <a:off x="2024063" y="1047750"/>
            <a:ext cx="609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69" name="Text Box 21"/>
          <p:cNvSpPr txBox="1">
            <a:spLocks noChangeArrowheads="1"/>
          </p:cNvSpPr>
          <p:nvPr/>
        </p:nvSpPr>
        <p:spPr bwMode="auto">
          <a:xfrm>
            <a:off x="2028825" y="1676400"/>
            <a:ext cx="5619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70" name="Text Box 22"/>
          <p:cNvSpPr txBox="1">
            <a:spLocks noChangeArrowheads="1"/>
          </p:cNvSpPr>
          <p:nvPr/>
        </p:nvSpPr>
        <p:spPr bwMode="auto">
          <a:xfrm>
            <a:off x="2009775" y="2366962"/>
            <a:ext cx="5048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8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1637184" y="1628800"/>
            <a:ext cx="990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+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72" name="Text Box 24"/>
          <p:cNvSpPr txBox="1">
            <a:spLocks noChangeArrowheads="1"/>
          </p:cNvSpPr>
          <p:nvPr/>
        </p:nvSpPr>
        <p:spPr bwMode="auto">
          <a:xfrm>
            <a:off x="1676400" y="2381250"/>
            <a:ext cx="457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+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73" name="Text Box 25"/>
          <p:cNvSpPr txBox="1">
            <a:spLocks noChangeArrowheads="1"/>
          </p:cNvSpPr>
          <p:nvPr/>
        </p:nvSpPr>
        <p:spPr bwMode="auto">
          <a:xfrm>
            <a:off x="2500313" y="1109662"/>
            <a:ext cx="609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=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74" name="Text Box 26"/>
          <p:cNvSpPr txBox="1">
            <a:spLocks noChangeArrowheads="1"/>
          </p:cNvSpPr>
          <p:nvPr/>
        </p:nvSpPr>
        <p:spPr bwMode="auto">
          <a:xfrm>
            <a:off x="2528888" y="1752600"/>
            <a:ext cx="609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=</a:t>
            </a:r>
          </a:p>
        </p:txBody>
      </p:sp>
      <p:sp>
        <p:nvSpPr>
          <p:cNvPr id="2075" name="Text Box 27"/>
          <p:cNvSpPr txBox="1">
            <a:spLocks noChangeArrowheads="1"/>
          </p:cNvSpPr>
          <p:nvPr/>
        </p:nvSpPr>
        <p:spPr bwMode="auto">
          <a:xfrm>
            <a:off x="2528888" y="2381250"/>
            <a:ext cx="609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latin typeface="Times New Roman" pitchFamily="18" charset="0"/>
                <a:cs typeface="Times New Roman" pitchFamily="18" charset="0"/>
              </a:rPr>
              <a:t>=</a:t>
            </a:r>
          </a:p>
        </p:txBody>
      </p:sp>
      <p:sp>
        <p:nvSpPr>
          <p:cNvPr id="2076" name="Text Box 28"/>
          <p:cNvSpPr txBox="1">
            <a:spLocks noChangeArrowheads="1"/>
          </p:cNvSpPr>
          <p:nvPr/>
        </p:nvSpPr>
        <p:spPr bwMode="auto">
          <a:xfrm>
            <a:off x="3162300" y="1695450"/>
            <a:ext cx="609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152775" y="1019175"/>
            <a:ext cx="609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078" name="Text Box 30"/>
          <p:cNvSpPr txBox="1">
            <a:spLocks noChangeArrowheads="1"/>
          </p:cNvSpPr>
          <p:nvPr/>
        </p:nvSpPr>
        <p:spPr bwMode="auto">
          <a:xfrm>
            <a:off x="3148013" y="2352675"/>
            <a:ext cx="609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079" name="Text Box 31"/>
          <p:cNvSpPr txBox="1">
            <a:spLocks noChangeArrowheads="1"/>
          </p:cNvSpPr>
          <p:nvPr/>
        </p:nvSpPr>
        <p:spPr bwMode="auto">
          <a:xfrm>
            <a:off x="5314950" y="990600"/>
            <a:ext cx="3429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vi-VN" sz="4000" dirty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80" name="Text Box 32"/>
          <p:cNvSpPr txBox="1">
            <a:spLocks noChangeArrowheads="1"/>
          </p:cNvSpPr>
          <p:nvPr/>
        </p:nvSpPr>
        <p:spPr bwMode="auto">
          <a:xfrm>
            <a:off x="5319713" y="1704975"/>
            <a:ext cx="3429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9 +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81" name="Text Box 33"/>
          <p:cNvSpPr txBox="1">
            <a:spLocks noChangeArrowheads="1"/>
          </p:cNvSpPr>
          <p:nvPr/>
        </p:nvSpPr>
        <p:spPr bwMode="auto">
          <a:xfrm>
            <a:off x="5329238" y="2395537"/>
            <a:ext cx="3429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vi-VN" sz="4000" dirty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+ 7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82" name="Text Box 34"/>
          <p:cNvSpPr txBox="1">
            <a:spLocks noChangeArrowheads="1"/>
          </p:cNvSpPr>
          <p:nvPr/>
        </p:nvSpPr>
        <p:spPr bwMode="auto">
          <a:xfrm>
            <a:off x="1255712" y="3743325"/>
            <a:ext cx="3429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9 +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=  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83" name="Text Box 35"/>
          <p:cNvSpPr txBox="1">
            <a:spLocks noChangeArrowheads="1"/>
          </p:cNvSpPr>
          <p:nvPr/>
        </p:nvSpPr>
        <p:spPr bwMode="auto">
          <a:xfrm>
            <a:off x="1260474" y="4457700"/>
            <a:ext cx="3429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9 +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9 =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84" name="Text Box 36"/>
          <p:cNvSpPr txBox="1">
            <a:spLocks noChangeArrowheads="1"/>
          </p:cNvSpPr>
          <p:nvPr/>
        </p:nvSpPr>
        <p:spPr bwMode="auto">
          <a:xfrm>
            <a:off x="1269999" y="5148262"/>
            <a:ext cx="3429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9 + 1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=  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85" name="Text Box 37"/>
          <p:cNvSpPr txBox="1">
            <a:spLocks noChangeArrowheads="1"/>
          </p:cNvSpPr>
          <p:nvPr/>
        </p:nvSpPr>
        <p:spPr bwMode="auto">
          <a:xfrm>
            <a:off x="5301605" y="3748087"/>
            <a:ext cx="27193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6 + 9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86" name="Text Box 38"/>
          <p:cNvSpPr txBox="1">
            <a:spLocks noChangeArrowheads="1"/>
          </p:cNvSpPr>
          <p:nvPr/>
        </p:nvSpPr>
        <p:spPr bwMode="auto">
          <a:xfrm>
            <a:off x="5306366" y="4462462"/>
            <a:ext cx="272891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5 + 9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= 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87" name="Text Box 39"/>
          <p:cNvSpPr txBox="1">
            <a:spLocks noChangeArrowheads="1"/>
          </p:cNvSpPr>
          <p:nvPr/>
        </p:nvSpPr>
        <p:spPr bwMode="auto">
          <a:xfrm>
            <a:off x="5319464" y="5162550"/>
            <a:ext cx="3429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2 + 9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89" name="Text Box 41"/>
          <p:cNvSpPr txBox="1">
            <a:spLocks noChangeArrowheads="1"/>
          </p:cNvSpPr>
          <p:nvPr/>
        </p:nvSpPr>
        <p:spPr bwMode="auto">
          <a:xfrm>
            <a:off x="6940789" y="5169386"/>
            <a:ext cx="70485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vi-VN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2400" y="39469"/>
            <a:ext cx="80057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6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Chướng ngại vật 1</a:t>
            </a:r>
            <a:r>
              <a:rPr lang="vi-VN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vi-VN" sz="3600" b="1" dirty="0" smtClean="0">
                <a:latin typeface="Times New Roman" pitchFamily="18" charset="0"/>
                <a:cs typeface="Times New Roman" pitchFamily="18" charset="0"/>
              </a:rPr>
              <a:t>Tính nhẩm: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15816" y="1064930"/>
            <a:ext cx="9580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000" dirty="0" smtClean="0">
                <a:solidFill>
                  <a:srgbClr val="FF0000"/>
                </a:solidFill>
                <a:latin typeface="+mj-lt"/>
              </a:rPr>
              <a:t>13</a:t>
            </a:r>
            <a:endParaRPr lang="en-US" sz="40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915816" y="1713002"/>
            <a:ext cx="9580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000" dirty="0" smtClean="0">
                <a:solidFill>
                  <a:srgbClr val="FF0000"/>
                </a:solidFill>
                <a:latin typeface="+mj-lt"/>
              </a:rPr>
              <a:t>15</a:t>
            </a:r>
            <a:endParaRPr lang="en-US" sz="40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915816" y="2348880"/>
            <a:ext cx="9580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000" dirty="0" smtClean="0">
                <a:solidFill>
                  <a:srgbClr val="FF0000"/>
                </a:solidFill>
                <a:latin typeface="+mj-lt"/>
              </a:rPr>
              <a:t>17</a:t>
            </a:r>
            <a:endParaRPr lang="en-US" sz="40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926337" y="968514"/>
            <a:ext cx="9580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000" dirty="0" smtClean="0">
                <a:solidFill>
                  <a:srgbClr val="FF0000"/>
                </a:solidFill>
                <a:latin typeface="+mj-lt"/>
              </a:rPr>
              <a:t>12</a:t>
            </a:r>
            <a:endParaRPr lang="en-US" sz="40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926337" y="1701869"/>
            <a:ext cx="9580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000" dirty="0" smtClean="0">
                <a:solidFill>
                  <a:srgbClr val="FF0000"/>
                </a:solidFill>
                <a:latin typeface="+mj-lt"/>
              </a:rPr>
              <a:t>14</a:t>
            </a:r>
            <a:endParaRPr lang="en-US" sz="40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926337" y="2330475"/>
            <a:ext cx="9580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000" dirty="0" smtClean="0">
                <a:solidFill>
                  <a:srgbClr val="FF0000"/>
                </a:solidFill>
                <a:latin typeface="+mj-lt"/>
              </a:rPr>
              <a:t>16</a:t>
            </a:r>
            <a:endParaRPr lang="en-US" sz="40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893889" y="3680830"/>
            <a:ext cx="9580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000" dirty="0" smtClean="0">
                <a:solidFill>
                  <a:srgbClr val="FF0000"/>
                </a:solidFill>
                <a:latin typeface="+mj-lt"/>
              </a:rPr>
              <a:t>11</a:t>
            </a:r>
            <a:endParaRPr lang="en-US" sz="40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893889" y="4376882"/>
            <a:ext cx="9580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000" dirty="0" smtClean="0">
                <a:solidFill>
                  <a:srgbClr val="FF0000"/>
                </a:solidFill>
                <a:latin typeface="+mj-lt"/>
              </a:rPr>
              <a:t>18</a:t>
            </a:r>
            <a:endParaRPr lang="en-US" sz="40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893889" y="5097378"/>
            <a:ext cx="9580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000" dirty="0" smtClean="0">
                <a:solidFill>
                  <a:srgbClr val="FF0000"/>
                </a:solidFill>
                <a:latin typeface="+mj-lt"/>
              </a:rPr>
              <a:t>10</a:t>
            </a:r>
            <a:endParaRPr lang="en-US" sz="40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937139" y="3668996"/>
            <a:ext cx="9580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000" dirty="0" smtClean="0">
                <a:solidFill>
                  <a:srgbClr val="FF0000"/>
                </a:solidFill>
                <a:latin typeface="+mj-lt"/>
              </a:rPr>
              <a:t>15</a:t>
            </a:r>
            <a:endParaRPr lang="en-US" sz="40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926337" y="4445000"/>
            <a:ext cx="9580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000" dirty="0" smtClean="0">
                <a:solidFill>
                  <a:srgbClr val="FF0000"/>
                </a:solidFill>
                <a:latin typeface="+mj-lt"/>
              </a:rPr>
              <a:t>14</a:t>
            </a:r>
            <a:endParaRPr lang="en-US" sz="4000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43232308"/>
      </p:ext>
    </p:extLst>
  </p:cSld>
  <p:clrMapOvr>
    <a:masterClrMapping/>
  </p:clrMapOvr>
  <p:transition spd="med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3" grpId="0" animBg="1"/>
      <p:bldP spid="2089" grpId="0"/>
      <p:bldP spid="3" grpId="0"/>
      <p:bldP spid="30" grpId="0"/>
      <p:bldP spid="31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-15886113" y="-76200"/>
            <a:ext cx="27252613" cy="5822951"/>
            <a:chOff x="-15885460" y="-76201"/>
            <a:chExt cx="27252427" cy="5822296"/>
          </a:xfrm>
        </p:grpSpPr>
        <p:pic>
          <p:nvPicPr>
            <p:cNvPr id="14340" name="Picture 4" descr="C:\Documents and Settings\Admin\My Documents\Bandicam\bandicam 2015-11-09 02-58-45-658.jpg"/>
            <p:cNvPicPr>
              <a:picLocks noChangeAspect="1" noChangeArrowheads="1"/>
            </p:cNvPicPr>
            <p:nvPr/>
          </p:nvPicPr>
          <p:blipFill>
            <a:blip r:embed="rId2"/>
            <a:srcRect l="1151" b="1884"/>
            <a:stretch>
              <a:fillRect/>
            </a:stretch>
          </p:blipFill>
          <p:spPr bwMode="auto">
            <a:xfrm>
              <a:off x="1348907" y="-76201"/>
              <a:ext cx="10018060" cy="5822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41" name="Picture 4" descr="C:\Documents and Settings\Admin\My Documents\Bandicam\bandicam 2015-11-09 02-58-45-658.jpg"/>
            <p:cNvPicPr>
              <a:picLocks noChangeAspect="1" noChangeArrowheads="1"/>
            </p:cNvPicPr>
            <p:nvPr/>
          </p:nvPicPr>
          <p:blipFill>
            <a:blip r:embed="rId2"/>
            <a:srcRect l="1151" b="1884"/>
            <a:stretch>
              <a:fillRect/>
            </a:stretch>
          </p:blipFill>
          <p:spPr bwMode="auto">
            <a:xfrm>
              <a:off x="-15885460" y="-76200"/>
              <a:ext cx="10018060" cy="5822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42" name="Picture 3" descr="C:\Documents and Settings\Admin\My Documents\Bandicam\bandicam 2015-11-09 03-02-34-893.jpg"/>
            <p:cNvPicPr>
              <a:picLocks noChangeAspect="1" noChangeArrowheads="1"/>
            </p:cNvPicPr>
            <p:nvPr/>
          </p:nvPicPr>
          <p:blipFill>
            <a:blip r:embed="rId3"/>
            <a:srcRect l="4027" t="1884"/>
            <a:stretch>
              <a:fillRect/>
            </a:stretch>
          </p:blipFill>
          <p:spPr bwMode="auto">
            <a:xfrm>
              <a:off x="-6352674" y="-76200"/>
              <a:ext cx="8410074" cy="5822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4339" name="Picture 4" descr="312697088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6357938" y="3276601"/>
            <a:ext cx="1525587" cy="222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61361E-6 L 1.24705 -0.00231 " pathEditMode="relative" rAng="0" ptsTypes="AA">
                                      <p:cBhvr>
                                        <p:cTn id="6" dur="5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3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754887" y="3676348"/>
            <a:ext cx="2578100" cy="132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4924" y="1177131"/>
            <a:ext cx="2370971" cy="1258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1" name="TextBox 2"/>
          <p:cNvSpPr txBox="1">
            <a:spLocks noChangeArrowheads="1"/>
          </p:cNvSpPr>
          <p:nvPr/>
        </p:nvSpPr>
        <p:spPr bwMode="auto">
          <a:xfrm>
            <a:off x="731529" y="817220"/>
            <a:ext cx="1009650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altLang="en-US" sz="3200" b="1" dirty="0" smtClean="0">
                <a:latin typeface="Times New Roman" pitchFamily="18" charset="0"/>
                <a:cs typeface="Times New Roman" pitchFamily="18" charset="0"/>
              </a:rPr>
              <a:t>29</a:t>
            </a:r>
            <a:endParaRPr lang="en-US" altLang="en-US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vi-VN" altLang="en-US" sz="3200" b="1" dirty="0" smtClean="0">
                <a:latin typeface="Times New Roman" pitchFamily="18" charset="0"/>
                <a:cs typeface="Times New Roman" pitchFamily="18" charset="0"/>
              </a:rPr>
              <a:t>45</a:t>
            </a:r>
            <a:endParaRPr lang="en-US" altLang="en-US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cxnSp>
        <p:nvCxnSpPr>
          <p:cNvPr id="35" name="Straight Connector 34"/>
          <p:cNvCxnSpPr/>
          <p:nvPr/>
        </p:nvCxnSpPr>
        <p:spPr>
          <a:xfrm>
            <a:off x="653743" y="2103104"/>
            <a:ext cx="67627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3" name="TextBox 2"/>
          <p:cNvSpPr txBox="1">
            <a:spLocks noChangeArrowheads="1"/>
          </p:cNvSpPr>
          <p:nvPr/>
        </p:nvSpPr>
        <p:spPr bwMode="auto">
          <a:xfrm>
            <a:off x="328092" y="1024654"/>
            <a:ext cx="5715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altLang="en-US" sz="3200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alt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en-US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5" name="TextBox 42"/>
          <p:cNvSpPr txBox="1">
            <a:spLocks noChangeArrowheads="1"/>
          </p:cNvSpPr>
          <p:nvPr/>
        </p:nvSpPr>
        <p:spPr bwMode="auto">
          <a:xfrm>
            <a:off x="420379" y="1494553"/>
            <a:ext cx="5715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 sz="4400" b="1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725179" y="2189708"/>
            <a:ext cx="7889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74</a:t>
            </a:r>
            <a:endParaRPr lang="vi-V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7" name="TextBox 2"/>
          <p:cNvSpPr txBox="1">
            <a:spLocks noChangeArrowheads="1"/>
          </p:cNvSpPr>
          <p:nvPr/>
        </p:nvSpPr>
        <p:spPr bwMode="auto">
          <a:xfrm>
            <a:off x="2839745" y="799858"/>
            <a:ext cx="1009650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altLang="en-US" sz="3200" b="1" dirty="0" smtClean="0">
                <a:latin typeface="Times New Roman" pitchFamily="18" charset="0"/>
                <a:cs typeface="Times New Roman" pitchFamily="18" charset="0"/>
              </a:rPr>
              <a:t>19</a:t>
            </a:r>
            <a:endParaRPr lang="en-US" altLang="en-US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3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vi-VN" altLang="en-US" sz="3200" b="1" dirty="0">
                <a:latin typeface="Times New Roman" pitchFamily="18" charset="0"/>
                <a:cs typeface="Times New Roman" pitchFamily="18" charset="0"/>
              </a:rPr>
              <a:t>9</a:t>
            </a:r>
            <a:endParaRPr lang="en-US" altLang="en-US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2298" name="TextBox 2"/>
          <p:cNvSpPr txBox="1">
            <a:spLocks noChangeArrowheads="1"/>
          </p:cNvSpPr>
          <p:nvPr/>
        </p:nvSpPr>
        <p:spPr bwMode="auto">
          <a:xfrm>
            <a:off x="5280688" y="716548"/>
            <a:ext cx="1009650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altLang="en-US" sz="3200" b="1" dirty="0" smtClean="0">
                <a:latin typeface="Times New Roman" pitchFamily="18" charset="0"/>
                <a:cs typeface="Times New Roman" pitchFamily="18" charset="0"/>
              </a:rPr>
              <a:t>39</a:t>
            </a:r>
            <a:endParaRPr lang="en-US" altLang="en-US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vi-VN" altLang="en-US" sz="32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en-US" sz="32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en-US" altLang="en-US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4400" b="1" dirty="0">
                <a:latin typeface="Times New Roman" pitchFamily="18" charset="0"/>
                <a:cs typeface="Times New Roman" pitchFamily="18" charset="0"/>
              </a:rPr>
              <a:t>      </a:t>
            </a:r>
          </a:p>
        </p:txBody>
      </p:sp>
      <p:sp>
        <p:nvSpPr>
          <p:cNvPr id="12299" name="TextBox 2"/>
          <p:cNvSpPr txBox="1">
            <a:spLocks noChangeArrowheads="1"/>
          </p:cNvSpPr>
          <p:nvPr/>
        </p:nvSpPr>
        <p:spPr bwMode="auto">
          <a:xfrm>
            <a:off x="7738814" y="692696"/>
            <a:ext cx="1009650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vi-VN" altLang="en-US" sz="32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endParaRPr lang="en-US" altLang="en-US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3200" b="1" dirty="0" smtClean="0">
                <a:latin typeface="Times New Roman" pitchFamily="18" charset="0"/>
                <a:cs typeface="Times New Roman" pitchFamily="18" charset="0"/>
              </a:rPr>
              <a:t>37</a:t>
            </a:r>
            <a:endParaRPr lang="en-US" altLang="en-US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2300" name="TextBox 2"/>
          <p:cNvSpPr txBox="1">
            <a:spLocks noChangeArrowheads="1"/>
          </p:cNvSpPr>
          <p:nvPr/>
        </p:nvSpPr>
        <p:spPr bwMode="auto">
          <a:xfrm>
            <a:off x="626162" y="3501008"/>
            <a:ext cx="1009650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altLang="en-US" sz="3200" b="1" dirty="0" smtClean="0">
                <a:latin typeface="Times New Roman" pitchFamily="18" charset="0"/>
                <a:cs typeface="Times New Roman" pitchFamily="18" charset="0"/>
              </a:rPr>
              <a:t>72</a:t>
            </a:r>
            <a:endParaRPr lang="en-US" altLang="en-US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vi-VN" altLang="en-US" sz="3200" b="1" dirty="0" smtClean="0">
                <a:latin typeface="Times New Roman" pitchFamily="18" charset="0"/>
                <a:cs typeface="Times New Roman" pitchFamily="18" charset="0"/>
              </a:rPr>
              <a:t>19</a:t>
            </a:r>
            <a:endParaRPr lang="en-US" altLang="en-US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cxnSp>
        <p:nvCxnSpPr>
          <p:cNvPr id="45" name="Straight Connector 34"/>
          <p:cNvCxnSpPr/>
          <p:nvPr/>
        </p:nvCxnSpPr>
        <p:spPr>
          <a:xfrm>
            <a:off x="2820695" y="1988364"/>
            <a:ext cx="674688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34"/>
          <p:cNvCxnSpPr/>
          <p:nvPr/>
        </p:nvCxnSpPr>
        <p:spPr>
          <a:xfrm>
            <a:off x="7738814" y="1917725"/>
            <a:ext cx="674688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34"/>
          <p:cNvCxnSpPr/>
          <p:nvPr/>
        </p:nvCxnSpPr>
        <p:spPr>
          <a:xfrm>
            <a:off x="486462" y="4789537"/>
            <a:ext cx="674688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04" name="TextBox 2"/>
          <p:cNvSpPr txBox="1">
            <a:spLocks noChangeArrowheads="1"/>
          </p:cNvSpPr>
          <p:nvPr/>
        </p:nvSpPr>
        <p:spPr bwMode="auto">
          <a:xfrm>
            <a:off x="2533358" y="937442"/>
            <a:ext cx="5715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altLang="en-US" sz="3200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alt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en-US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05" name="TextBox 2"/>
          <p:cNvSpPr txBox="1">
            <a:spLocks noChangeArrowheads="1"/>
          </p:cNvSpPr>
          <p:nvPr/>
        </p:nvSpPr>
        <p:spPr bwMode="auto">
          <a:xfrm>
            <a:off x="7391142" y="840863"/>
            <a:ext cx="5715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 sz="3200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alt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en-US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06" name="TextBox 2"/>
          <p:cNvSpPr txBox="1">
            <a:spLocks noChangeArrowheads="1"/>
          </p:cNvSpPr>
          <p:nvPr/>
        </p:nvSpPr>
        <p:spPr bwMode="auto">
          <a:xfrm>
            <a:off x="278500" y="3649175"/>
            <a:ext cx="5715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altLang="en-US" sz="3200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alt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en-US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TextBox 22"/>
          <p:cNvSpPr txBox="1">
            <a:spLocks noChangeArrowheads="1"/>
          </p:cNvSpPr>
          <p:nvPr/>
        </p:nvSpPr>
        <p:spPr bwMode="auto">
          <a:xfrm>
            <a:off x="2849270" y="2060848"/>
            <a:ext cx="7889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vi-V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vi-V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TextBox 22"/>
          <p:cNvSpPr txBox="1">
            <a:spLocks noChangeArrowheads="1"/>
          </p:cNvSpPr>
          <p:nvPr/>
        </p:nvSpPr>
        <p:spPr bwMode="auto">
          <a:xfrm>
            <a:off x="5299738" y="1988840"/>
            <a:ext cx="7889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65</a:t>
            </a:r>
            <a:endParaRPr lang="vi-V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TextBox 22"/>
          <p:cNvSpPr txBox="1">
            <a:spLocks noChangeArrowheads="1"/>
          </p:cNvSpPr>
          <p:nvPr/>
        </p:nvSpPr>
        <p:spPr bwMode="auto">
          <a:xfrm>
            <a:off x="7787150" y="1907142"/>
            <a:ext cx="7889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46</a:t>
            </a:r>
            <a:endParaRPr lang="vi-V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TextBox 22"/>
          <p:cNvSpPr txBox="1">
            <a:spLocks noChangeArrowheads="1"/>
          </p:cNvSpPr>
          <p:nvPr/>
        </p:nvSpPr>
        <p:spPr bwMode="auto">
          <a:xfrm>
            <a:off x="603937" y="4715454"/>
            <a:ext cx="7889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91</a:t>
            </a:r>
            <a:endParaRPr lang="vi-V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9" name="Straight Connector 34"/>
          <p:cNvCxnSpPr/>
          <p:nvPr/>
        </p:nvCxnSpPr>
        <p:spPr>
          <a:xfrm>
            <a:off x="5221952" y="1930994"/>
            <a:ext cx="674687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12" name="TextBox 2"/>
          <p:cNvSpPr txBox="1">
            <a:spLocks noChangeArrowheads="1"/>
          </p:cNvSpPr>
          <p:nvPr/>
        </p:nvSpPr>
        <p:spPr bwMode="auto">
          <a:xfrm>
            <a:off x="4880638" y="970549"/>
            <a:ext cx="5715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 sz="3200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alt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en-US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"/>
          <p:cNvSpPr txBox="1">
            <a:spLocks noChangeArrowheads="1"/>
          </p:cNvSpPr>
          <p:nvPr/>
        </p:nvSpPr>
        <p:spPr bwMode="auto">
          <a:xfrm>
            <a:off x="2846288" y="3466162"/>
            <a:ext cx="1009650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altLang="en-US" sz="3200" b="1" dirty="0" smtClean="0">
                <a:latin typeface="Times New Roman" pitchFamily="18" charset="0"/>
                <a:cs typeface="Times New Roman" pitchFamily="18" charset="0"/>
              </a:rPr>
              <a:t>81</a:t>
            </a:r>
            <a:endParaRPr lang="en-US" altLang="en-US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vi-VN" altLang="en-US" sz="32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endParaRPr lang="en-US" altLang="en-US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cxnSp>
        <p:nvCxnSpPr>
          <p:cNvPr id="26" name="Straight Connector 34"/>
          <p:cNvCxnSpPr/>
          <p:nvPr/>
        </p:nvCxnSpPr>
        <p:spPr>
          <a:xfrm>
            <a:off x="2763738" y="4752046"/>
            <a:ext cx="674688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"/>
          <p:cNvSpPr txBox="1">
            <a:spLocks noChangeArrowheads="1"/>
          </p:cNvSpPr>
          <p:nvPr/>
        </p:nvSpPr>
        <p:spPr bwMode="auto">
          <a:xfrm>
            <a:off x="2555776" y="3567762"/>
            <a:ext cx="5715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altLang="en-US" sz="3200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alt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en-US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2"/>
          <p:cNvSpPr txBox="1">
            <a:spLocks noChangeArrowheads="1"/>
          </p:cNvSpPr>
          <p:nvPr/>
        </p:nvSpPr>
        <p:spPr bwMode="auto">
          <a:xfrm>
            <a:off x="2881213" y="4764747"/>
            <a:ext cx="7889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vi-V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40" name="Text Box 54"/>
          <p:cNvSpPr txBox="1">
            <a:spLocks noChangeArrowheads="1"/>
          </p:cNvSpPr>
          <p:nvPr/>
        </p:nvSpPr>
        <p:spPr bwMode="auto">
          <a:xfrm>
            <a:off x="138772" y="-171400"/>
            <a:ext cx="659346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  <a:spcBef>
                <a:spcPct val="50000"/>
              </a:spcBef>
            </a:pPr>
            <a:r>
              <a:rPr lang="en-US" altLang="en-US" sz="3200" b="1" u="sng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Chướng</a:t>
            </a:r>
            <a:r>
              <a:rPr lang="en-US" altLang="en-US" sz="3200" b="1" u="sn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3200" b="1" u="sng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ngại</a:t>
            </a:r>
            <a:r>
              <a:rPr lang="en-US" altLang="en-US" sz="3200" b="1" u="sn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3200" b="1" u="sng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altLang="en-US" sz="3200" b="1" u="sn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32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vi-VN" altLang="en-US" sz="3200" b="1" dirty="0" smtClean="0">
                <a:latin typeface="Times New Roman" pitchFamily="18" charset="0"/>
                <a:cs typeface="Times New Roman" pitchFamily="18" charset="0"/>
              </a:rPr>
              <a:t>Tính: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2"/>
          <p:cNvSpPr txBox="1">
            <a:spLocks noChangeArrowheads="1"/>
          </p:cNvSpPr>
          <p:nvPr/>
        </p:nvSpPr>
        <p:spPr bwMode="auto">
          <a:xfrm>
            <a:off x="5290542" y="3429000"/>
            <a:ext cx="1009650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altLang="en-US" sz="3200" b="1" dirty="0" smtClean="0">
                <a:latin typeface="Times New Roman" pitchFamily="18" charset="0"/>
                <a:cs typeface="Times New Roman" pitchFamily="18" charset="0"/>
              </a:rPr>
              <a:t>74</a:t>
            </a:r>
            <a:endParaRPr lang="en-US" altLang="en-US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vi-VN" altLang="en-US" sz="32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endParaRPr lang="en-US" altLang="en-US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cxnSp>
        <p:nvCxnSpPr>
          <p:cNvPr id="33" name="Straight Connector 34"/>
          <p:cNvCxnSpPr/>
          <p:nvPr/>
        </p:nvCxnSpPr>
        <p:spPr>
          <a:xfrm>
            <a:off x="5207992" y="4714884"/>
            <a:ext cx="674688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2"/>
          <p:cNvSpPr txBox="1">
            <a:spLocks noChangeArrowheads="1"/>
          </p:cNvSpPr>
          <p:nvPr/>
        </p:nvSpPr>
        <p:spPr bwMode="auto">
          <a:xfrm>
            <a:off x="5000030" y="3530600"/>
            <a:ext cx="5715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altLang="en-US" sz="3200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alt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en-US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Box 22"/>
          <p:cNvSpPr txBox="1">
            <a:spLocks noChangeArrowheads="1"/>
          </p:cNvSpPr>
          <p:nvPr/>
        </p:nvSpPr>
        <p:spPr bwMode="auto">
          <a:xfrm>
            <a:off x="5325467" y="4727585"/>
            <a:ext cx="7889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83</a:t>
            </a:r>
            <a:endParaRPr lang="vi-V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2"/>
          <p:cNvSpPr txBox="1">
            <a:spLocks noChangeArrowheads="1"/>
          </p:cNvSpPr>
          <p:nvPr/>
        </p:nvSpPr>
        <p:spPr bwMode="auto">
          <a:xfrm>
            <a:off x="7810822" y="3429000"/>
            <a:ext cx="1009650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altLang="en-US" sz="3200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endParaRPr lang="en-US" altLang="en-US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vi-VN" altLang="en-US" sz="32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altLang="en-US" sz="32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endParaRPr lang="en-US" altLang="en-US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cxnSp>
        <p:nvCxnSpPr>
          <p:cNvPr id="38" name="Straight Connector 34"/>
          <p:cNvCxnSpPr/>
          <p:nvPr/>
        </p:nvCxnSpPr>
        <p:spPr>
          <a:xfrm>
            <a:off x="7728272" y="4714884"/>
            <a:ext cx="674688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2"/>
          <p:cNvSpPr txBox="1">
            <a:spLocks noChangeArrowheads="1"/>
          </p:cNvSpPr>
          <p:nvPr/>
        </p:nvSpPr>
        <p:spPr bwMode="auto">
          <a:xfrm>
            <a:off x="7520310" y="3530600"/>
            <a:ext cx="5715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altLang="en-US" sz="3200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alt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en-US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Box 22"/>
          <p:cNvSpPr txBox="1">
            <a:spLocks noChangeArrowheads="1"/>
          </p:cNvSpPr>
          <p:nvPr/>
        </p:nvSpPr>
        <p:spPr bwMode="auto">
          <a:xfrm>
            <a:off x="7845747" y="4727585"/>
            <a:ext cx="7889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59</a:t>
            </a:r>
            <a:endParaRPr lang="vi-V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1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1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10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1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1000"/>
                                        <p:tgtEl>
                                          <p:spTgt spid="12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1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10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1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10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3" grpId="0"/>
      <p:bldP spid="12295" grpId="0"/>
      <p:bldP spid="23" grpId="0"/>
      <p:bldP spid="12297" grpId="0"/>
      <p:bldP spid="12298" grpId="0"/>
      <p:bldP spid="12299" grpId="0"/>
      <p:bldP spid="12300" grpId="0"/>
      <p:bldP spid="12304" grpId="0"/>
      <p:bldP spid="12305" grpId="0"/>
      <p:bldP spid="12306" grpId="0"/>
      <p:bldP spid="61" grpId="0"/>
      <p:bldP spid="62" grpId="0"/>
      <p:bldP spid="63" grpId="0"/>
      <p:bldP spid="67" grpId="0"/>
      <p:bldP spid="12312" grpId="0"/>
      <p:bldP spid="25" grpId="0"/>
      <p:bldP spid="27" grpId="0"/>
      <p:bldP spid="28" grpId="0"/>
      <p:bldP spid="32" grpId="0"/>
      <p:bldP spid="34" grpId="0"/>
      <p:bldP spid="36" grpId="0"/>
      <p:bldP spid="37" grpId="0"/>
      <p:bldP spid="40" grpId="0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8" descr="C:\Documents and Settings\Admin\My Documents\Bandicam\bandicam 2015-11-09 02-58-45-6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-76200"/>
            <a:ext cx="10328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-15087600" y="349251"/>
            <a:ext cx="24882475" cy="6432549"/>
            <a:chOff x="-15087600" y="-358338"/>
            <a:chExt cx="24883243" cy="6431676"/>
          </a:xfrm>
        </p:grpSpPr>
        <p:pic>
          <p:nvPicPr>
            <p:cNvPr id="18441" name="Picture 8" descr="C:\Documents and Settings\Admin\My Documents\Bandicam\bandicam 2015-11-09 02-58-45-658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-15087600" y="-358338"/>
              <a:ext cx="10329043" cy="63019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2" name="Picture 8" descr="C:\Documents and Settings\Admin\My Documents\Bandicam\bandicam 2015-11-09 02-58-45-658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-533400" y="-228600"/>
              <a:ext cx="10329043" cy="63019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-9525000" y="-1524000"/>
            <a:ext cx="16644938" cy="7867651"/>
            <a:chOff x="-9525000" y="-1314450"/>
            <a:chExt cx="16645730" cy="7710488"/>
          </a:xfrm>
        </p:grpSpPr>
        <p:pic>
          <p:nvPicPr>
            <p:cNvPr id="18438" name="Picture 6" descr="C:\Documents and Settings\Admin\My Documents\Bandicam\bandicam 2015-11-09 05-30-15-830.jpg"/>
            <p:cNvPicPr>
              <a:picLocks noChangeAspect="1" noChangeArrowheads="1"/>
            </p:cNvPicPr>
            <p:nvPr/>
          </p:nvPicPr>
          <p:blipFill>
            <a:blip r:embed="rId3"/>
            <a:srcRect l="4147" r="22778"/>
            <a:stretch>
              <a:fillRect/>
            </a:stretch>
          </p:blipFill>
          <p:spPr bwMode="auto">
            <a:xfrm>
              <a:off x="457200" y="-1314450"/>
              <a:ext cx="6663530" cy="7615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39" name="Picture 4" descr="C:\Documents and Settings\Admin\My Documents\Bandicam\bandicam 2015-11-09 02-58-45-658.jpg"/>
            <p:cNvPicPr>
              <a:picLocks noChangeAspect="1" noChangeArrowheads="1"/>
            </p:cNvPicPr>
            <p:nvPr/>
          </p:nvPicPr>
          <p:blipFill>
            <a:blip r:embed="rId2"/>
            <a:srcRect l="1151" b="1884"/>
            <a:stretch>
              <a:fillRect/>
            </a:stretch>
          </p:blipFill>
          <p:spPr bwMode="auto">
            <a:xfrm>
              <a:off x="-6248400" y="-342899"/>
              <a:ext cx="8261314" cy="6286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0" name="Picture 5" descr="C:\Documents and Settings\Admin\My Documents\Bandicam\bandicam 2015-11-09 05-30-44-611.jpg"/>
            <p:cNvPicPr>
              <a:picLocks noChangeAspect="1" noChangeArrowheads="1"/>
            </p:cNvPicPr>
            <p:nvPr/>
          </p:nvPicPr>
          <p:blipFill>
            <a:blip r:embed="rId4"/>
            <a:srcRect t="15862" r="34596"/>
            <a:stretch>
              <a:fillRect/>
            </a:stretch>
          </p:blipFill>
          <p:spPr bwMode="auto">
            <a:xfrm>
              <a:off x="-9525000" y="-495300"/>
              <a:ext cx="5467350" cy="6891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" name="Picture 4" descr="3126970880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6357938" y="3276601"/>
            <a:ext cx="1525587" cy="222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4.16667E-6 0.00462 L -0.04237 -0.13557 C -0.05122 -0.16721 -0.06493 -0.18384 -0.07848 -0.18384 C -0.09306 -0.18384 -0.10539 -0.16721 -0.11424 -0.13557 L -0.15365 0.00462 " pathEditMode="relative" rAng="0" ptsTypes="FffFF">
                                      <p:cBhvr>
                                        <p:cTn id="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0" y="-94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44444E-6 L 1.23142 -0.01527 " pathEditMode="relative" rAng="0" ptsTypes="AA">
                                      <p:cBhvr>
                                        <p:cTn id="8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00" y="-8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33333E-6 L 1.20608 -0.01667 " pathEditMode="relative" rAng="0" ptsTypes="AA">
                                      <p:cBhvr>
                                        <p:cTn id="10" dur="5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00" y="-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17561"/>
            <a:ext cx="2519304" cy="798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2" name="Hộp_Văn_Bản 3"/>
          <p:cNvSpPr txBox="1">
            <a:spLocks noChangeArrowheads="1"/>
          </p:cNvSpPr>
          <p:nvPr/>
        </p:nvSpPr>
        <p:spPr bwMode="auto">
          <a:xfrm>
            <a:off x="-533038" y="1004291"/>
            <a:ext cx="474499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vi-VN" sz="4000" dirty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nl-NL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+ 9</a:t>
            </a:r>
            <a:r>
              <a:rPr lang="nl-NL" sz="4000" dirty="0" smtClean="0">
                <a:latin typeface="Times New Roman" pitchFamily="18" charset="0"/>
                <a:cs typeface="Times New Roman" pitchFamily="18" charset="0"/>
              </a:rPr>
              <a:t>......</a:t>
            </a: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19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3" name="Text Box 54"/>
          <p:cNvSpPr txBox="1">
            <a:spLocks noChangeArrowheads="1"/>
          </p:cNvSpPr>
          <p:nvPr/>
        </p:nvSpPr>
        <p:spPr bwMode="auto">
          <a:xfrm>
            <a:off x="76200" y="-24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en-US" sz="3200" b="1" u="sng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Chướng</a:t>
            </a:r>
            <a:r>
              <a:rPr lang="en-US" altLang="en-US" sz="3200" b="1" u="sn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3200" b="1" u="sng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ngại</a:t>
            </a:r>
            <a:r>
              <a:rPr lang="en-US" altLang="en-US" sz="3200" b="1" u="sn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3200" b="1" u="sng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altLang="en-US" sz="3200" b="1" u="sn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32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alt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altLang="en-US" sz="32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3200" b="1" dirty="0" smtClean="0">
                <a:latin typeface="Times New Roman" pitchFamily="18" charset="0"/>
                <a:cs typeface="Times New Roman" pitchFamily="18" charset="0"/>
              </a:rPr>
              <a:t>Điền dấu &lt;; &gt;; =</a:t>
            </a:r>
            <a:endParaRPr lang="en-US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4" name="Hộp_Văn_Bản 5"/>
          <p:cNvSpPr txBox="1">
            <a:spLocks noChangeArrowheads="1"/>
          </p:cNvSpPr>
          <p:nvPr/>
        </p:nvSpPr>
        <p:spPr bwMode="auto">
          <a:xfrm>
            <a:off x="4679348" y="1017562"/>
            <a:ext cx="44291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nl-NL" sz="4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9 + 8</a:t>
            </a:r>
            <a:r>
              <a:rPr lang="nl-NL" sz="4000" dirty="0" smtClean="0">
                <a:latin typeface="Times New Roman" pitchFamily="18" charset="0"/>
                <a:cs typeface="Times New Roman" pitchFamily="18" charset="0"/>
              </a:rPr>
              <a:t>......</a:t>
            </a: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8 + 9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5" name="Hộp_Văn_Bản 7"/>
          <p:cNvSpPr txBox="1">
            <a:spLocks noChangeArrowheads="1"/>
          </p:cNvSpPr>
          <p:nvPr/>
        </p:nvSpPr>
        <p:spPr bwMode="auto">
          <a:xfrm>
            <a:off x="5391448" y="2075861"/>
            <a:ext cx="319831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2 + 9</a:t>
            </a:r>
            <a:r>
              <a:rPr lang="vi-VN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nl-NL" sz="4000" dirty="0" smtClean="0">
                <a:latin typeface="Times New Roman" pitchFamily="18" charset="0"/>
                <a:cs typeface="Times New Roman" pitchFamily="18" charset="0"/>
              </a:rPr>
              <a:t>.....</a:t>
            </a: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 9 + 2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6" name="Hộp_Văn_Bản 8"/>
          <p:cNvSpPr txBox="1">
            <a:spLocks noChangeArrowheads="1"/>
          </p:cNvSpPr>
          <p:nvPr/>
        </p:nvSpPr>
        <p:spPr bwMode="auto">
          <a:xfrm>
            <a:off x="2924148" y="4497751"/>
            <a:ext cx="385765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9 + 3</a:t>
            </a:r>
            <a:r>
              <a:rPr lang="nl-NL" sz="4000" dirty="0" smtClean="0">
                <a:latin typeface="Times New Roman" pitchFamily="18" charset="0"/>
                <a:cs typeface="Times New Roman" pitchFamily="18" charset="0"/>
              </a:rPr>
              <a:t>....</a:t>
            </a: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..</a:t>
            </a:r>
            <a:r>
              <a:rPr lang="nl-NL" sz="4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9 + 2</a:t>
            </a:r>
            <a:r>
              <a:rPr lang="nl-NL" sz="40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ộp_Văn_Bản 16"/>
          <p:cNvSpPr txBox="1">
            <a:spLocks noChangeArrowheads="1"/>
          </p:cNvSpPr>
          <p:nvPr/>
        </p:nvSpPr>
        <p:spPr bwMode="auto">
          <a:xfrm>
            <a:off x="1907704" y="1017562"/>
            <a:ext cx="48101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endParaRPr lang="vi-VN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Hộp_Văn_Bản 17"/>
          <p:cNvSpPr txBox="1">
            <a:spLocks noChangeArrowheads="1"/>
          </p:cNvSpPr>
          <p:nvPr/>
        </p:nvSpPr>
        <p:spPr bwMode="auto">
          <a:xfrm>
            <a:off x="6804248" y="2075861"/>
            <a:ext cx="59531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endParaRPr lang="vi-VN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Hộp_Văn_Bản 19"/>
          <p:cNvSpPr txBox="1">
            <a:spLocks noChangeArrowheads="1"/>
          </p:cNvSpPr>
          <p:nvPr/>
        </p:nvSpPr>
        <p:spPr bwMode="auto">
          <a:xfrm>
            <a:off x="6759884" y="1004291"/>
            <a:ext cx="47641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vi-VN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</a:t>
            </a:r>
          </a:p>
        </p:txBody>
      </p:sp>
      <p:sp>
        <p:nvSpPr>
          <p:cNvPr id="21" name="Hộp_Văn_Bản 20"/>
          <p:cNvSpPr txBox="1">
            <a:spLocks noChangeArrowheads="1"/>
          </p:cNvSpPr>
          <p:nvPr/>
        </p:nvSpPr>
        <p:spPr bwMode="auto">
          <a:xfrm>
            <a:off x="4239604" y="4484480"/>
            <a:ext cx="47641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vi-VN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</p:txBody>
      </p:sp>
      <p:sp>
        <p:nvSpPr>
          <p:cNvPr id="11" name="Hộp_Văn_Bản 3"/>
          <p:cNvSpPr txBox="1">
            <a:spLocks noChangeArrowheads="1"/>
          </p:cNvSpPr>
          <p:nvPr/>
        </p:nvSpPr>
        <p:spPr bwMode="auto">
          <a:xfrm>
            <a:off x="-540568" y="2096605"/>
            <a:ext cx="474499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vi-VN" sz="4000" dirty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nl-NL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+ 9</a:t>
            </a:r>
            <a:r>
              <a:rPr lang="nl-NL" sz="4000" dirty="0" smtClean="0">
                <a:latin typeface="Times New Roman" pitchFamily="18" charset="0"/>
                <a:cs typeface="Times New Roman" pitchFamily="18" charset="0"/>
              </a:rPr>
              <a:t>......</a:t>
            </a: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15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ộp_Văn_Bản 16"/>
          <p:cNvSpPr txBox="1">
            <a:spLocks noChangeArrowheads="1"/>
          </p:cNvSpPr>
          <p:nvPr/>
        </p:nvSpPr>
        <p:spPr bwMode="auto">
          <a:xfrm>
            <a:off x="1918413" y="2096605"/>
            <a:ext cx="48101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</p:txBody>
      </p:sp>
      <p:sp>
        <p:nvSpPr>
          <p:cNvPr id="14" name="Hộp_Văn_Bản 8"/>
          <p:cNvSpPr txBox="1">
            <a:spLocks noChangeArrowheads="1"/>
          </p:cNvSpPr>
          <p:nvPr/>
        </p:nvSpPr>
        <p:spPr bwMode="auto">
          <a:xfrm>
            <a:off x="2946596" y="3730303"/>
            <a:ext cx="385765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9 + 5</a:t>
            </a:r>
            <a:r>
              <a:rPr lang="nl-NL" sz="4000" dirty="0" smtClean="0">
                <a:latin typeface="Times New Roman" pitchFamily="18" charset="0"/>
                <a:cs typeface="Times New Roman" pitchFamily="18" charset="0"/>
              </a:rPr>
              <a:t>....</a:t>
            </a: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..</a:t>
            </a:r>
            <a:r>
              <a:rPr lang="nl-NL" sz="4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9 + 6</a:t>
            </a:r>
            <a:r>
              <a:rPr lang="nl-NL" sz="40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Hộp_Văn_Bản 20"/>
          <p:cNvSpPr txBox="1">
            <a:spLocks noChangeArrowheads="1"/>
          </p:cNvSpPr>
          <p:nvPr/>
        </p:nvSpPr>
        <p:spPr bwMode="auto">
          <a:xfrm>
            <a:off x="4239604" y="3717032"/>
            <a:ext cx="47641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vi-VN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/>
      <p:bldP spid="21" grpId="0"/>
      <p:bldP spid="12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8" descr="C:\Documents and Settings\Admin\My Documents\Bandicam\bandicam 2015-11-09 02-58-45-6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33400" y="-55034"/>
            <a:ext cx="10328275" cy="6064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4" descr="C:\Documents and Settings\Admin\My Documents\Bandicam\bandicam 2015-11-09 02-58-45-658.jpg"/>
          <p:cNvPicPr>
            <a:picLocks noChangeAspect="1" noChangeArrowheads="1"/>
          </p:cNvPicPr>
          <p:nvPr/>
        </p:nvPicPr>
        <p:blipFill>
          <a:blip r:embed="rId2"/>
          <a:srcRect l="1151" b="1884"/>
          <a:stretch>
            <a:fillRect/>
          </a:stretch>
        </p:blipFill>
        <p:spPr bwMode="auto">
          <a:xfrm>
            <a:off x="-6248400" y="59268"/>
            <a:ext cx="8261350" cy="5820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-7924800" y="-71967"/>
            <a:ext cx="15316200" cy="5952067"/>
            <a:chOff x="-7924800" y="-70945"/>
            <a:chExt cx="15315435" cy="5951481"/>
          </a:xfrm>
        </p:grpSpPr>
        <p:pic>
          <p:nvPicPr>
            <p:cNvPr id="16390" name="Picture 3" descr="C:\Documents and Settings\Admin\My Documents\Bandicam\bandicam 2015-11-09 04-40-12-580.jpg"/>
            <p:cNvPicPr>
              <a:picLocks noChangeAspect="1" noChangeArrowheads="1"/>
            </p:cNvPicPr>
            <p:nvPr/>
          </p:nvPicPr>
          <p:blipFill>
            <a:blip r:embed="rId3"/>
            <a:srcRect t="12637" r="20348"/>
            <a:stretch>
              <a:fillRect/>
            </a:stretch>
          </p:blipFill>
          <p:spPr bwMode="auto">
            <a:xfrm>
              <a:off x="228600" y="-70945"/>
              <a:ext cx="7162035" cy="58306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391" name="Picture 2" descr="C:\Documents and Settings\Admin\My Documents\Bandicam\bandicam 2015-11-09 02-59-33-658.jpg"/>
            <p:cNvPicPr>
              <a:picLocks noChangeAspect="1" noChangeArrowheads="1"/>
            </p:cNvPicPr>
            <p:nvPr/>
          </p:nvPicPr>
          <p:blipFill>
            <a:blip r:embed="rId4"/>
            <a:srcRect l="1926"/>
            <a:stretch>
              <a:fillRect/>
            </a:stretch>
          </p:blipFill>
          <p:spPr bwMode="auto">
            <a:xfrm>
              <a:off x="-7924800" y="-53539"/>
              <a:ext cx="8153400" cy="5934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" name="Picture 4" descr="3126970880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6357938" y="3276601"/>
            <a:ext cx="1525587" cy="222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4.16667E-6 0.00462 L -0.04237 -0.13557 C -0.05122 -0.16721 -0.06493 -0.18384 -0.07848 -0.18384 C -0.09306 -0.18384 -0.10539 -0.16721 -0.11424 -0.13557 L -0.15365 0.00462 " pathEditMode="relative" rAng="0" ptsTypes="FffFF">
                                      <p:cBhvr>
                                        <p:cTn id="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0" y="-94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0.97084 -0.00116 " pathEditMode="relative" rAng="0" ptsTypes="AA">
                                      <p:cBhvr>
                                        <p:cTn id="8" dur="5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5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54"/>
          <p:cNvSpPr txBox="1">
            <a:spLocks noChangeArrowheads="1"/>
          </p:cNvSpPr>
          <p:nvPr/>
        </p:nvSpPr>
        <p:spPr bwMode="auto">
          <a:xfrm>
            <a:off x="-11113" y="1"/>
            <a:ext cx="9372601" cy="2154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ts val="1800"/>
              </a:spcBef>
              <a:spcAft>
                <a:spcPts val="1800"/>
              </a:spcAft>
            </a:pPr>
            <a:r>
              <a:rPr lang="en-US" altLang="en-US" sz="3200" b="1" u="sng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Chướng</a:t>
            </a:r>
            <a:r>
              <a:rPr lang="en-US" altLang="en-US" sz="3200" b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3200" b="1" u="sng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ngại</a:t>
            </a:r>
            <a:r>
              <a:rPr lang="en-US" altLang="en-US" sz="3200" b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3200" b="1" u="sng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altLang="en-US" sz="3200" b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3200" b="1" u="sng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4:</a:t>
            </a:r>
            <a:r>
              <a:rPr lang="vi-VN" altLang="en-US" sz="3200" b="1" u="sng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3200" b="1" dirty="0" smtClean="0">
                <a:latin typeface="Times New Roman" pitchFamily="18" charset="0"/>
                <a:cs typeface="Times New Roman" pitchFamily="18" charset="0"/>
              </a:rPr>
              <a:t>Giải bài toán sau:</a:t>
            </a:r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1800"/>
              </a:spcBef>
              <a:spcAft>
                <a:spcPts val="1800"/>
              </a:spcAft>
            </a:pPr>
            <a:r>
              <a:rPr lang="vi-VN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vi-VN" sz="3600" dirty="0" smtClean="0">
                <a:latin typeface="Times New Roman" pitchFamily="18" charset="0"/>
                <a:cs typeface="Times New Roman" pitchFamily="18" charset="0"/>
              </a:rPr>
              <a:t>Trong sân có 19 con gà trống và 25 con gà mái. Hỏi trong sân có tất cả bao nhiêu con gà?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23728" y="2924944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915816" y="2302038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3600" dirty="0" smtClean="0">
                <a:latin typeface="Times New Roman" pitchFamily="18" charset="0"/>
                <a:cs typeface="Times New Roman" pitchFamily="18" charset="0"/>
              </a:rPr>
              <a:t>Bài giải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7624" y="2924944"/>
            <a:ext cx="69127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Trong sân có tất cả số con gà là:</a:t>
            </a:r>
          </a:p>
          <a:p>
            <a:pPr algn="ctr"/>
            <a:r>
              <a:rPr lang="vi-VN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19 + 25 = 44 (con gà)</a:t>
            </a:r>
          </a:p>
          <a:p>
            <a:pPr algn="ctr"/>
            <a:r>
              <a:rPr lang="vi-VN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Đáp số: 44 con gà</a:t>
            </a:r>
            <a:endParaRPr lang="en-US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843808" y="1556792"/>
            <a:ext cx="2808312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6300192" y="1520311"/>
            <a:ext cx="252028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212232" y="2060848"/>
            <a:ext cx="434810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8" descr="C:\Documents and Settings\Admin\My Documents\Bandicam\bandicam 2015-11-09 02-58-45-6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-76200"/>
            <a:ext cx="10328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-15087600" y="349251"/>
            <a:ext cx="24882475" cy="6432549"/>
            <a:chOff x="-15087600" y="-358338"/>
            <a:chExt cx="24883243" cy="6431676"/>
          </a:xfrm>
        </p:grpSpPr>
        <p:pic>
          <p:nvPicPr>
            <p:cNvPr id="18441" name="Picture 8" descr="C:\Documents and Settings\Admin\My Documents\Bandicam\bandicam 2015-11-09 02-58-45-658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-15087600" y="-358338"/>
              <a:ext cx="10329043" cy="63019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2" name="Picture 8" descr="C:\Documents and Settings\Admin\My Documents\Bandicam\bandicam 2015-11-09 02-58-45-658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-533400" y="-228600"/>
              <a:ext cx="10329043" cy="63019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-9525000" y="-1524000"/>
            <a:ext cx="16644938" cy="7867651"/>
            <a:chOff x="-9525000" y="-1314450"/>
            <a:chExt cx="16645730" cy="7710488"/>
          </a:xfrm>
        </p:grpSpPr>
        <p:pic>
          <p:nvPicPr>
            <p:cNvPr id="18438" name="Picture 6" descr="C:\Documents and Settings\Admin\My Documents\Bandicam\bandicam 2015-11-09 05-30-15-830.jpg"/>
            <p:cNvPicPr>
              <a:picLocks noChangeAspect="1" noChangeArrowheads="1"/>
            </p:cNvPicPr>
            <p:nvPr/>
          </p:nvPicPr>
          <p:blipFill>
            <a:blip r:embed="rId3"/>
            <a:srcRect l="4147" r="22778"/>
            <a:stretch>
              <a:fillRect/>
            </a:stretch>
          </p:blipFill>
          <p:spPr bwMode="auto">
            <a:xfrm>
              <a:off x="457200" y="-1314450"/>
              <a:ext cx="6663530" cy="7615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39" name="Picture 4" descr="C:\Documents and Settings\Admin\My Documents\Bandicam\bandicam 2015-11-09 02-58-45-658.jpg"/>
            <p:cNvPicPr>
              <a:picLocks noChangeAspect="1" noChangeArrowheads="1"/>
            </p:cNvPicPr>
            <p:nvPr/>
          </p:nvPicPr>
          <p:blipFill>
            <a:blip r:embed="rId2"/>
            <a:srcRect l="1151" b="1884"/>
            <a:stretch>
              <a:fillRect/>
            </a:stretch>
          </p:blipFill>
          <p:spPr bwMode="auto">
            <a:xfrm>
              <a:off x="-6248400" y="-342899"/>
              <a:ext cx="8261314" cy="6286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0" name="Picture 5" descr="C:\Documents and Settings\Admin\My Documents\Bandicam\bandicam 2015-11-09 05-30-44-611.jpg"/>
            <p:cNvPicPr>
              <a:picLocks noChangeAspect="1" noChangeArrowheads="1"/>
            </p:cNvPicPr>
            <p:nvPr/>
          </p:nvPicPr>
          <p:blipFill>
            <a:blip r:embed="rId4"/>
            <a:srcRect t="15862" r="34596"/>
            <a:stretch>
              <a:fillRect/>
            </a:stretch>
          </p:blipFill>
          <p:spPr bwMode="auto">
            <a:xfrm>
              <a:off x="-9525000" y="-495300"/>
              <a:ext cx="5467350" cy="6891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" name="Picture 4" descr="3126970880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6357938" y="3276601"/>
            <a:ext cx="1525587" cy="222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82062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4.16667E-6 0.00462 L -0.04237 -0.13557 C -0.05122 -0.16721 -0.06493 -0.18384 -0.07848 -0.18384 C -0.09306 -0.18384 -0.10539 -0.16721 -0.11424 -0.13557 L -0.15365 0.00462 " pathEditMode="relative" rAng="0" ptsTypes="FffFF">
                                      <p:cBhvr>
                                        <p:cTn id="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0" y="-94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44444E-6 L 1.23142 -0.01527 " pathEditMode="relative" rAng="0" ptsTypes="AA">
                                      <p:cBhvr>
                                        <p:cTn id="8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00" y="-8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33333E-6 L 1.20608 -0.01667 " pathEditMode="relative" rAng="0" ptsTypes="AA">
                                      <p:cBhvr>
                                        <p:cTn id="10" dur="5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00" y="-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400092" y="4941168"/>
            <a:ext cx="756084" cy="713240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07504" y="-27384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2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Chướng ngại vật 5: </a:t>
            </a:r>
            <a:r>
              <a:rPr lang="vi-VN" sz="3200" b="1" dirty="0" smtClean="0">
                <a:latin typeface="Times New Roman" pitchFamily="18" charset="0"/>
                <a:cs typeface="Times New Roman" pitchFamily="18" charset="0"/>
              </a:rPr>
              <a:t>Chọn đáp án đúng: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15616" y="764704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600" dirty="0" smtClean="0">
                <a:latin typeface="Times New Roman" pitchFamily="18" charset="0"/>
                <a:cs typeface="Times New Roman" pitchFamily="18" charset="0"/>
              </a:rPr>
              <a:t>Trên hình vẽ có mấy đoạn thẳng?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683568" y="2492896"/>
            <a:ext cx="770485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683568" y="2348880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8388424" y="2365648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059832" y="2347958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796136" y="2348880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95536" y="2564904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200" dirty="0" smtClean="0">
                <a:latin typeface="+mj-lt"/>
              </a:rPr>
              <a:t>M</a:t>
            </a:r>
            <a:endParaRPr lang="en-US" sz="3200" dirty="0">
              <a:latin typeface="+mj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72400" y="2564904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200" dirty="0">
                <a:latin typeface="+mj-lt"/>
              </a:rPr>
              <a:t>N</a:t>
            </a:r>
            <a:endParaRPr lang="en-US" sz="3200" dirty="0"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652120" y="2564904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200" dirty="0">
                <a:latin typeface="+mj-lt"/>
              </a:rPr>
              <a:t>P</a:t>
            </a:r>
            <a:endParaRPr lang="en-US" sz="3200" dirty="0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43808" y="2556193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200" dirty="0">
                <a:latin typeface="+mj-lt"/>
              </a:rPr>
              <a:t>O</a:t>
            </a:r>
            <a:endParaRPr lang="en-US" sz="3200" dirty="0"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1560" y="3789040"/>
            <a:ext cx="7992888" cy="1788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vi-VN" sz="3200" dirty="0" smtClean="0">
                <a:latin typeface="Times New Roman" pitchFamily="18" charset="0"/>
                <a:cs typeface="Times New Roman" pitchFamily="18" charset="0"/>
              </a:rPr>
              <a:t>A: 3 đoạn thẳng                       C: 5 đoạn thẳng</a:t>
            </a:r>
          </a:p>
          <a:p>
            <a:pPr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vi-VN" sz="3200" dirty="0" smtClean="0">
                <a:latin typeface="Times New Roman" pitchFamily="18" charset="0"/>
                <a:cs typeface="Times New Roman" pitchFamily="18" charset="0"/>
              </a:rPr>
              <a:t>B: 4 đoạn thẳng                       D: 6 đoạn thẳng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9625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8" descr="C:\Documents and Settings\Admin\My Documents\Bandicam\bandicam 2015-11-09 02-58-45-6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33400" y="-228600"/>
            <a:ext cx="10328275" cy="6301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C:\Documents and Settings\Admin\My Documents\Bandicam\bandicam 2015-11-09 02-58-45-658.jpg"/>
          <p:cNvPicPr>
            <a:picLocks noChangeAspect="1" noChangeArrowheads="1"/>
          </p:cNvPicPr>
          <p:nvPr/>
        </p:nvPicPr>
        <p:blipFill>
          <a:blip r:embed="rId2"/>
          <a:srcRect l="1151" b="1884"/>
          <a:stretch>
            <a:fillRect/>
          </a:stretch>
        </p:blipFill>
        <p:spPr bwMode="auto">
          <a:xfrm>
            <a:off x="-11385550" y="-1066800"/>
            <a:ext cx="826135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-7467600" y="-1524000"/>
            <a:ext cx="15420975" cy="7696200"/>
            <a:chOff x="-7467600" y="-1524000"/>
            <a:chExt cx="15420474" cy="7696200"/>
          </a:xfrm>
        </p:grpSpPr>
        <p:pic>
          <p:nvPicPr>
            <p:cNvPr id="20488" name="Picture 3" descr="C:\Documents and Settings\Admin\My Documents\Bandicam\bandicam 2015-11-09 05-11-49-096.jpg"/>
            <p:cNvPicPr>
              <a:picLocks noChangeAspect="1" noChangeArrowheads="1"/>
            </p:cNvPicPr>
            <p:nvPr/>
          </p:nvPicPr>
          <p:blipFill>
            <a:blip r:embed="rId3"/>
            <a:srcRect t="23561" r="24757"/>
            <a:stretch>
              <a:fillRect/>
            </a:stretch>
          </p:blipFill>
          <p:spPr bwMode="auto">
            <a:xfrm>
              <a:off x="685800" y="-1524000"/>
              <a:ext cx="7267074" cy="7696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89" name="Picture 8" descr="C:\Users\Vu Hung Dinh\Desktop\Picture1 copy.jpg"/>
            <p:cNvPicPr>
              <a:picLocks noChangeAspect="1" noChangeArrowheads="1"/>
            </p:cNvPicPr>
            <p:nvPr/>
          </p:nvPicPr>
          <p:blipFill>
            <a:blip r:embed="rId4"/>
            <a:srcRect l="1370" t="13043" r="1730"/>
            <a:stretch>
              <a:fillRect/>
            </a:stretch>
          </p:blipFill>
          <p:spPr bwMode="auto">
            <a:xfrm>
              <a:off x="-7467600" y="-1523246"/>
              <a:ext cx="8534400" cy="7695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" name="Picture 4" descr="3126970880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6357938" y="3276601"/>
            <a:ext cx="1525587" cy="222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3" descr="3126970880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53000" y="4191001"/>
            <a:ext cx="990600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0" lon="7200000" rev="0"/>
            </a:camera>
            <a:lightRig rig="threePt" dir="t"/>
          </a:scene3d>
        </p:spPr>
      </p:pic>
      <p:sp>
        <p:nvSpPr>
          <p:cNvPr id="16" name="TextBox 15"/>
          <p:cNvSpPr txBox="1"/>
          <p:nvPr/>
        </p:nvSpPr>
        <p:spPr>
          <a:xfrm>
            <a:off x="2339752" y="116632"/>
            <a:ext cx="4968552" cy="2095258"/>
          </a:xfrm>
          <a:prstGeom prst="rect">
            <a:avLst/>
          </a:prstGeom>
          <a:noFill/>
        </p:spPr>
        <p:txBody>
          <a:bodyPr>
            <a:prstTxWarp prst="textWave1">
              <a:avLst>
                <a:gd name="adj1" fmla="val 8097"/>
                <a:gd name="adj2" fmla="val 0"/>
              </a:avLst>
            </a:prstTxWarp>
            <a:spAutoFit/>
          </a:bodyPr>
          <a:lstStyle/>
          <a:p>
            <a:pPr>
              <a:defRPr/>
            </a:pPr>
            <a:r>
              <a:rPr lang="en-US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3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4.16667E-6 0.00462 L -0.04237 -0.13557 C -0.05122 -0.16721 -0.06493 -0.18384 -0.07848 -0.18384 C -0.09306 -0.18384 -0.10539 -0.16721 -0.11424 -0.13557 L -0.15365 0.00462 " pathEditMode="relative" rAng="0" ptsTypes="FffFF">
                                      <p:cBhvr>
                                        <p:cTn id="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0" y="-94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111E-6 L 1.03177 0.00555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600" y="3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.01366 L 1.10364 0.00231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200" y="-6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2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5" presetID="3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32 0.0456 C -0.02448 0.02801 -0.00677 -0.0176 0.02431 -0.05718 C 0.05886 -0.09792 0.09462 -0.11644 0.1073 -0.09931 C 0.11875 -0.08033 0.15539 -0.09954 0.18959 -0.14098 C 0.22153 -0.18125 0.23976 -0.22662 0.22726 -0.2463 " pathEditMode="relative" rAng="-45744086" ptsTypes="fffff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00" y="-14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8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elicitsh71-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WordArt 3"/>
          <p:cNvSpPr>
            <a:spLocks noChangeArrowheads="1" noChangeShapeType="1" noTextEdit="1"/>
          </p:cNvSpPr>
          <p:nvPr/>
        </p:nvSpPr>
        <p:spPr bwMode="auto">
          <a:xfrm>
            <a:off x="990600" y="1066800"/>
            <a:ext cx="7391400" cy="48006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vi-VN" sz="4400" b="1" i="1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66FF66"/>
                </a:solidFill>
                <a:latin typeface="Times New Roman"/>
                <a:cs typeface="Times New Roman"/>
              </a:rPr>
              <a:t>Xin trân trọng cảm ơn.</a:t>
            </a:r>
            <a:endParaRPr lang="en-US" sz="4400" b="1" i="1" kern="1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rgbClr val="66FF66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6f8161bd84dc5a3d85dbd695f125a5eb36f99d7a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844</TotalTime>
  <Words>368</Words>
  <Application>Microsoft Office PowerPoint</Application>
  <PresentationFormat>On-screen Show (4:3)</PresentationFormat>
  <Paragraphs>114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trang</dc:creator>
  <cp:lastModifiedBy>Admin</cp:lastModifiedBy>
  <cp:revision>34</cp:revision>
  <dcterms:created xsi:type="dcterms:W3CDTF">2018-08-01T08:26:35Z</dcterms:created>
  <dcterms:modified xsi:type="dcterms:W3CDTF">2020-04-02T09:14:11Z</dcterms:modified>
</cp:coreProperties>
</file>